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4" r:id="rId4"/>
    <p:sldId id="259" r:id="rId5"/>
    <p:sldId id="265" r:id="rId6"/>
    <p:sldId id="266" r:id="rId7"/>
    <p:sldId id="261" r:id="rId8"/>
    <p:sldId id="267" r:id="rId9"/>
    <p:sldId id="268" r:id="rId10"/>
    <p:sldId id="262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0" autoAdjust="0"/>
    <p:restoredTop sz="86410" autoAdjust="0"/>
  </p:normalViewPr>
  <p:slideViewPr>
    <p:cSldViewPr>
      <p:cViewPr>
        <p:scale>
          <a:sx n="42" d="100"/>
          <a:sy n="42" d="100"/>
        </p:scale>
        <p:origin x="-96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6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3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84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63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263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44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446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446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99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etrend.sk/tomas-tiefenbach/9-tipov-ako-objavit-vlastny-niche-a-zarobit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6400800" cy="1752600"/>
          </a:xfrm>
        </p:spPr>
        <p:txBody>
          <a:bodyPr>
            <a:normAutofit/>
          </a:bodyPr>
          <a:lstStyle/>
          <a:p>
            <a:r>
              <a:rPr lang="sk-SK" sz="3200" b="1" kern="1200" dirty="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Ako nájsť </a:t>
            </a:r>
            <a:r>
              <a:rPr lang="sk-SK" sz="3200" b="1" kern="1200" dirty="0" err="1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niche</a:t>
            </a:r>
            <a:r>
              <a:rPr lang="sk-SK" sz="3200" b="1" kern="1200" dirty="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 trh pre váš produkt</a:t>
            </a:r>
            <a:endParaRPr lang="en-US" b="1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bdĺžnik 5"/>
          <p:cNvSpPr/>
          <p:nvPr/>
        </p:nvSpPr>
        <p:spPr>
          <a:xfrm>
            <a:off x="13072" y="5631436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>
                <a:hlinkClick r:id="rId3"/>
              </a:rPr>
              <a:t>http://blog.etrend.sk/tomas-tiefenbach/9-tipov-ako-objavit-vlastny-niche-a-zarobit.html</a:t>
            </a:r>
            <a:r>
              <a:rPr lang="en-US" dirty="0"/>
              <a:t> 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sz="4400" b="1" kern="120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Personaliz</a:t>
            </a:r>
            <a:r>
              <a:rPr lang="sk-SK" sz="4400" b="1" kern="120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ujt</a:t>
            </a:r>
            <a:r>
              <a:rPr lang="en-GB" sz="4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</a:t>
            </a:r>
            <a:endParaRPr lang="sk-SK" sz="44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 to skvelý spôsob, ako vytvoriť svoj vlastný trhový segment. </a:t>
            </a:r>
          </a:p>
          <a:p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Napríklad</a:t>
            </a:r>
          </a:p>
          <a:p>
            <a:pPr lvl="1"/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Spoločnosť </a:t>
            </a:r>
            <a:r>
              <a:rPr lang="sk-SK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Jibbitz</a:t>
            </a:r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napríklad založila svoju činnosť na výrobe detských zábavných dekorácií pre sandále </a:t>
            </a:r>
            <a:r>
              <a:rPr lang="sk-SK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Crocs</a:t>
            </a:r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Počas štyroch rokov mal </a:t>
            </a:r>
            <a:r>
              <a:rPr lang="sk-SK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Jibbitz</a:t>
            </a:r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Crocs</a:t>
            </a:r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obrat za 10 miliónov dolárov!</a:t>
            </a:r>
            <a:endParaRPr lang="sk-SK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66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11</a:t>
            </a:fld>
            <a:endParaRPr lang="en-US"/>
          </a:p>
        </p:txBody>
      </p:sp>
      <p:pic>
        <p:nvPicPr>
          <p:cNvPr id="5" name="Obrázok 4" descr="http://static.etrend.sk/uploads/tx_media/blogy/238/Jibbitz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5"/>
            <a:ext cx="8496944" cy="59046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6136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Adapt</a:t>
            </a:r>
            <a:r>
              <a:rPr lang="sk-SK" sz="4400" b="1" kern="120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uj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inšpirujte sa u konkurencii alebo dokonca od iných odvetví,</a:t>
            </a:r>
          </a:p>
          <a:p>
            <a:pPr lvl="0"/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niektoré z ich trikov sa určite budú môcť prispôsobiť vášmu podnikaniu.</a:t>
            </a:r>
          </a:p>
          <a:p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Napríklad:</a:t>
            </a:r>
          </a:p>
          <a:p>
            <a:pPr lvl="0"/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Nike </a:t>
            </a:r>
            <a:r>
              <a:rPr lang="sk-SK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Shox</a:t>
            </a:r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3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sneakers</a:t>
            </a:r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boli inšpirované tlmičmi vo vozidle F1.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50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/>
          </a:p>
        </p:txBody>
      </p:sp>
      <p:pic>
        <p:nvPicPr>
          <p:cNvPr id="5" name="Obrázok 4" descr="http://static.etrend.sk/uploads/tx_media/blogy/238/Black_%26_Gold_Nike_Air_Shox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44000" cy="64807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4925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sk-SK" sz="4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Pridajte niečo malé navyše</a:t>
            </a:r>
            <a:endParaRPr lang="sk-SK" sz="44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čo pridať niečo extra pre zákazníka?</a:t>
            </a:r>
          </a:p>
          <a:p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 ideálnom prípade nejde o nič veľké, , ale zákazník má pocit, že za svoje peniaze získal viac ako u konkurencie.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80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sk-SK" sz="4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Pridajte niečo malé navyše</a:t>
            </a:r>
            <a:endParaRPr lang="sk-SK" sz="44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Napríklad:</a:t>
            </a:r>
          </a:p>
          <a:p>
            <a:pPr lvl="1"/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Spoločnosť </a:t>
            </a:r>
            <a:r>
              <a:rPr lang="sk-SK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McDonalds</a:t>
            </a:r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vytvorila produkt Happy </a:t>
            </a:r>
            <a:r>
              <a:rPr lang="sk-SK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Meal</a:t>
            </a:r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jedlo v kombinácii s hračkou. Pôvodný výrobok - hamburger s </a:t>
            </a:r>
            <a:r>
              <a:rPr lang="sk-SK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kolou</a:t>
            </a:r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ponúkajú stovky ďalších konkurentov.</a:t>
            </a:r>
          </a:p>
          <a:p>
            <a:pPr lvl="1"/>
            <a:r>
              <a:rPr lang="sk-SK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McDonalds</a:t>
            </a:r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pridal hračku k pôvodnému produktu a dosiahol veľmi atraktívnu cieľovú skupinu - deti. V tomto segmente mohol </a:t>
            </a:r>
            <a:r>
              <a:rPr lang="sk-SK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McDonalds</a:t>
            </a:r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pokračovať a začal ponúkať ďalšie súvisiaci produkt - oslavy pre deti.</a:t>
            </a:r>
            <a:endParaRPr lang="sk-SK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74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6</a:t>
            </a:fld>
            <a:endParaRPr lang="en-US"/>
          </a:p>
        </p:txBody>
      </p:sp>
      <p:pic>
        <p:nvPicPr>
          <p:cNvPr id="5" name="Obrázok 4" descr="https://www.lawyersandsettlements.com/blog/wp-content/uploads/2010/12/McDonalds-Happy-Meal-Spiderma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44000" cy="64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4590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Vsaďte na intuíciu</a:t>
            </a:r>
            <a:endParaRPr lang="sk-SK" sz="440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 váš produkt môže používať aj dieťa, ste na správnej ceste.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60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Vsaďte na intuíciu</a:t>
            </a:r>
            <a:endParaRPr lang="sk-SK" sz="440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Napríklad:</a:t>
            </a:r>
          </a:p>
          <a:p>
            <a:pPr lvl="1"/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Produkt Apple </a:t>
            </a:r>
            <a:r>
              <a:rPr lang="sk-SK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iPhone</a:t>
            </a:r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stavil na jednoduchosť a intuitívnosť – po rozbalení z </a:t>
            </a:r>
            <a:r>
              <a:rPr lang="sk-SK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krabice</a:t>
            </a:r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ho takmer okamžite môžete začať používať bez toho, aby ste študovali príručku. Jej produkty budú oslovovať nadšenci dizajnu ale aj technickí antitalenty, ktorí doteraz uprednostňovali tlačidlové telefóny.</a:t>
            </a:r>
            <a:endParaRPr lang="en-GB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04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9</a:t>
            </a:fld>
            <a:endParaRPr lang="en-US"/>
          </a:p>
        </p:txBody>
      </p:sp>
      <p:pic>
        <p:nvPicPr>
          <p:cNvPr id="6" name="Obrázok 5" descr="Výsledok vyhľadávania obrázkov pre dopyt iphone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95" r="19095" b="33117"/>
          <a:stretch/>
        </p:blipFill>
        <p:spPr bwMode="auto">
          <a:xfrm>
            <a:off x="179512" y="620688"/>
            <a:ext cx="8748463" cy="50405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07075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241</Words>
  <Application>Microsoft Office PowerPoint</Application>
  <PresentationFormat>Prezentácia na obrazovke (4:3)</PresentationFormat>
  <Paragraphs>40</Paragraphs>
  <Slides>11</Slides>
  <Notes>7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Office Theme</vt:lpstr>
      <vt:lpstr>Prezentácia programu PowerPoint</vt:lpstr>
      <vt:lpstr>Adaptuj</vt:lpstr>
      <vt:lpstr>Prezentácia programu PowerPoint</vt:lpstr>
      <vt:lpstr>Pridajte niečo malé navyše</vt:lpstr>
      <vt:lpstr>Pridajte niečo malé navyše</vt:lpstr>
      <vt:lpstr>Prezentácia programu PowerPoint</vt:lpstr>
      <vt:lpstr>Vsaďte na intuíciu</vt:lpstr>
      <vt:lpstr>Vsaďte na intuíciu</vt:lpstr>
      <vt:lpstr>Prezentácia programu PowerPoint</vt:lpstr>
      <vt:lpstr>Personalizujte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71</cp:revision>
  <dcterms:created xsi:type="dcterms:W3CDTF">2017-03-08T21:43:37Z</dcterms:created>
  <dcterms:modified xsi:type="dcterms:W3CDTF">2018-01-16T20:16:54Z</dcterms:modified>
</cp:coreProperties>
</file>